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9" r:id="rId16"/>
    <p:sldId id="280" r:id="rId17"/>
    <p:sldId id="281" r:id="rId18"/>
    <p:sldId id="282" r:id="rId19"/>
    <p:sldId id="283" r:id="rId20"/>
    <p:sldId id="285" r:id="rId21"/>
    <p:sldId id="275" r:id="rId22"/>
    <p:sldId id="271" r:id="rId23"/>
    <p:sldId id="276" r:id="rId24"/>
    <p:sldId id="277" r:id="rId25"/>
    <p:sldId id="278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300" r:id="rId39"/>
    <p:sldId id="298" r:id="rId40"/>
    <p:sldId id="307" r:id="rId41"/>
    <p:sldId id="299" r:id="rId42"/>
    <p:sldId id="301" r:id="rId43"/>
    <p:sldId id="302" r:id="rId44"/>
    <p:sldId id="303" r:id="rId45"/>
    <p:sldId id="304" r:id="rId46"/>
    <p:sldId id="305" r:id="rId47"/>
    <p:sldId id="306" r:id="rId48"/>
    <p:sldId id="328" r:id="rId49"/>
    <p:sldId id="329" r:id="rId50"/>
    <p:sldId id="309" r:id="rId51"/>
    <p:sldId id="310" r:id="rId52"/>
    <p:sldId id="311" r:id="rId53"/>
    <p:sldId id="312" r:id="rId54"/>
    <p:sldId id="313" r:id="rId55"/>
    <p:sldId id="318" r:id="rId56"/>
    <p:sldId id="319" r:id="rId57"/>
    <p:sldId id="320" r:id="rId58"/>
    <p:sldId id="321" r:id="rId59"/>
    <p:sldId id="322" r:id="rId60"/>
    <p:sldId id="327" r:id="rId61"/>
    <p:sldId id="326" r:id="rId62"/>
    <p:sldId id="323" r:id="rId6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0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t>1436/01/04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t>1436/01/04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t>1436/01/04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t>1436/01/04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t>1436/01/04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t>1436/01/04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t>1436/01/04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t>1436/01/04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t>1436/01/04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t>1436/01/04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t>1436/01/04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140FE-CA76-416C-9E55-6E63AE361CE1}" type="datetimeFigureOut">
              <a:rPr lang="fa-IR" smtClean="0"/>
              <a:t>1436/01/04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AE25-47C3-407D-AE4D-CC9662CA21C3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58200" cy="493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6048672" cy="94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28800"/>
            <a:ext cx="515302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28083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556792"/>
            <a:ext cx="813435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" y="1556792"/>
            <a:ext cx="814387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98195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9629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" y="1484784"/>
            <a:ext cx="80486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68407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" y="1556792"/>
            <a:ext cx="785812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64087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628800"/>
            <a:ext cx="78486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829550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0676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36912"/>
            <a:ext cx="77048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620688"/>
            <a:ext cx="794385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147763"/>
            <a:ext cx="80200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48680"/>
            <a:ext cx="504825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30243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9928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848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96752"/>
            <a:ext cx="56886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2816"/>
            <a:ext cx="82089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72425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7914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70485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131" y="620688"/>
            <a:ext cx="7431737" cy="55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981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" y="1484784"/>
            <a:ext cx="797242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12776"/>
            <a:ext cx="77724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80772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80200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04864"/>
            <a:ext cx="69127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1268760"/>
            <a:ext cx="816292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548680"/>
            <a:ext cx="7905750" cy="55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29183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1412776"/>
            <a:ext cx="78105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9533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7943850" cy="466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064896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953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92896"/>
            <a:ext cx="72728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6672"/>
            <a:ext cx="504680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024336" cy="564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784887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7" y="476672"/>
            <a:ext cx="801052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58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84784"/>
            <a:ext cx="41764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276872"/>
            <a:ext cx="6768752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70567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71628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72816"/>
            <a:ext cx="11521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5616624" cy="560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24479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438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92896"/>
            <a:ext cx="56166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332656"/>
            <a:ext cx="741682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089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839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324" y="1600200"/>
            <a:ext cx="75073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29575" cy="48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340768"/>
            <a:ext cx="83529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91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7905750" cy="443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" y="1052736"/>
            <a:ext cx="789622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692696"/>
            <a:ext cx="813435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68760"/>
            <a:ext cx="80772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8010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1628801"/>
            <a:ext cx="7943850" cy="420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980728"/>
            <a:ext cx="7848872" cy="44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7" y="1124744"/>
            <a:ext cx="782002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80676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0"/>
            <a:ext cx="50405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200275"/>
            <a:ext cx="5544616" cy="432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51845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908720"/>
            <a:ext cx="5400600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5184576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896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5400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564904"/>
            <a:ext cx="5760640" cy="379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5976664" cy="473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93395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5446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249688"/>
          </a:xfrm>
        </p:spPr>
        <p:txBody>
          <a:bodyPr/>
          <a:lstStyle/>
          <a:p>
            <a:pPr>
              <a:buNone/>
            </a:pPr>
            <a:endParaRPr lang="fa-I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905750" cy="45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7"/>
            <a:ext cx="797242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196752"/>
            <a:ext cx="6624736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53285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813690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" y="1844824"/>
            <a:ext cx="76485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7" y="1484784"/>
            <a:ext cx="801052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1412776"/>
            <a:ext cx="7867650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91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1412776"/>
            <a:ext cx="798195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0</Words>
  <Application>Microsoft Office PowerPoint</Application>
  <PresentationFormat>On-screen Show (4:3)</PresentationFormat>
  <Paragraphs>0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bonakdar</dc:creator>
  <cp:lastModifiedBy>bonakdar</cp:lastModifiedBy>
  <cp:revision>15</cp:revision>
  <dcterms:created xsi:type="dcterms:W3CDTF">2014-10-27T05:50:41Z</dcterms:created>
  <dcterms:modified xsi:type="dcterms:W3CDTF">2014-10-27T08:12:19Z</dcterms:modified>
</cp:coreProperties>
</file>