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C258-E3EF-48D2-B26C-7DB06CDAFB72}" type="datetimeFigureOut">
              <a:rPr lang="fa-IR" smtClean="0"/>
              <a:pPr/>
              <a:t>10/16/1436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0578-DCAD-4ED1-BC8D-7BE9BB3A321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567" y="500042"/>
            <a:ext cx="84132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79" y="142076"/>
            <a:ext cx="8543963" cy="63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15436" cy="64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8" y="337340"/>
            <a:ext cx="7601492" cy="623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6726" y="142852"/>
            <a:ext cx="744717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9400" y="123025"/>
            <a:ext cx="7687376" cy="65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4" y="642918"/>
            <a:ext cx="87868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449" y="71438"/>
            <a:ext cx="879726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114" y="214290"/>
            <a:ext cx="8181976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4"/>
            <a:ext cx="864399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053" y="357166"/>
            <a:ext cx="8727665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معرفی نظام مراقبت سندرمیک</a:t>
            </a:r>
            <a:endParaRPr lang="fa-IR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دکتر پیمان همتی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مرکز مدیریت بیماریهای واگیر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وزارت بهداشت درمان و آموزش پزشکی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دی 1393</a:t>
            </a:r>
            <a:endParaRPr lang="fa-I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438" y="0"/>
            <a:ext cx="8488842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676" y="285728"/>
            <a:ext cx="879704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359" y="0"/>
            <a:ext cx="885179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38" y="214314"/>
            <a:ext cx="706282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1" y="116632"/>
            <a:ext cx="8640960" cy="655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270" y="214290"/>
            <a:ext cx="8891886" cy="623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0" y="332656"/>
            <a:ext cx="871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6772" y="357166"/>
            <a:ext cx="8207194" cy="64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9" y="260648"/>
            <a:ext cx="867413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5922" y="0"/>
            <a:ext cx="6763664" cy="681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0648"/>
            <a:ext cx="8401050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7910" y="142852"/>
            <a:ext cx="7580304" cy="65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640"/>
            <a:ext cx="84963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953" y="285728"/>
            <a:ext cx="7918699" cy="633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60648"/>
            <a:ext cx="82962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7486" y="500042"/>
            <a:ext cx="8046480" cy="579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60648"/>
            <a:ext cx="824865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6" y="262173"/>
            <a:ext cx="8858280" cy="6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606" y="928670"/>
            <a:ext cx="6773666" cy="90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7072330" cy="44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674"/>
            <a:ext cx="8640959" cy="63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8604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556792"/>
            <a:ext cx="62388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6071"/>
            <a:ext cx="8215370" cy="63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5142"/>
            <a:ext cx="7858180" cy="60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G:\توتيا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438"/>
            <a:ext cx="8001055" cy="581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56" y="285753"/>
            <a:ext cx="9047738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570" y="357166"/>
            <a:ext cx="862171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282" y="285728"/>
            <a:ext cx="7939122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23" y="270687"/>
            <a:ext cx="8624357" cy="573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4"/>
            <a:ext cx="878687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19</Words>
  <Application>Microsoft Office PowerPoint</Application>
  <PresentationFormat>On-screen Show (4:3)</PresentationFormat>
  <Paragraphs>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معرفی نظام مراقبت سندرمیک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cdc</dc:creator>
  <cp:lastModifiedBy>pishgam</cp:lastModifiedBy>
  <cp:revision>63</cp:revision>
  <dcterms:created xsi:type="dcterms:W3CDTF">2013-11-27T06:51:23Z</dcterms:created>
  <dcterms:modified xsi:type="dcterms:W3CDTF">2015-08-01T06:59:18Z</dcterms:modified>
</cp:coreProperties>
</file>